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Belgrano" charset="1" panose="02000000000000000000"/>
      <p:regular r:id="rId13"/>
    </p:embeddedFont>
    <p:embeddedFont>
      <p:font typeface="Playfair Display" charset="1" panose="00000500000000000000"/>
      <p:regular r:id="rId14"/>
    </p:embeddedFont>
    <p:embeddedFont>
      <p:font typeface="Playfair Display Bold" charset="1" panose="00000800000000000000"/>
      <p:regular r:id="rId15"/>
    </p:embeddedFont>
    <p:embeddedFont>
      <p:font typeface="Playfair Display Italics" charset="1" panose="00000500000000000000"/>
      <p:regular r:id="rId16"/>
    </p:embeddedFont>
    <p:embeddedFont>
      <p:font typeface="Playfair Display Bold Italics" charset="1" panose="00000800000000000000"/>
      <p:regular r:id="rId17"/>
    </p:embeddedFont>
    <p:embeddedFont>
      <p:font typeface="Playfair Display Heavy" charset="1" panose="00000A00000000000000"/>
      <p:regular r:id="rId18"/>
    </p:embeddedFont>
    <p:embeddedFont>
      <p:font typeface="Playfair Display Heavy Italics" charset="1" panose="00000A00000000000000"/>
      <p:regular r:id="rId19"/>
    </p:embeddedFont>
    <p:embeddedFont>
      <p:font typeface="Hagrid" charset="1" panose="00000500000000000000"/>
      <p:regular r:id="rId20"/>
    </p:embeddedFont>
    <p:embeddedFont>
      <p:font typeface="Hagrid Light" charset="1" panose="00000400000000000000"/>
      <p:regular r:id="rId21"/>
    </p:embeddedFont>
    <p:embeddedFont>
      <p:font typeface="Hagrid Medium" charset="1" panose="00000600000000000000"/>
      <p:regular r:id="rId22"/>
    </p:embeddedFont>
    <p:embeddedFont>
      <p:font typeface="Hagrid Ultra-Bold" charset="1" panose="00000800000000000000"/>
      <p:regular r:id="rId23"/>
    </p:embeddedFont>
    <p:embeddedFont>
      <p:font typeface="Hagrid Heavy" charset="1" panose="00000A00000000000000"/>
      <p:regular r:id="rId24"/>
    </p:embeddedFont>
    <p:embeddedFont>
      <p:font typeface="Open Sans" charset="1" panose="020B0606030504020204"/>
      <p:regular r:id="rId25"/>
    </p:embeddedFont>
    <p:embeddedFont>
      <p:font typeface="Open Sans Bold" charset="1" panose="020B0806030504020204"/>
      <p:regular r:id="rId26"/>
    </p:embeddedFont>
    <p:embeddedFont>
      <p:font typeface="Open Sans Italics" charset="1" panose="020B0606030504020204"/>
      <p:regular r:id="rId27"/>
    </p:embeddedFont>
    <p:embeddedFont>
      <p:font typeface="Open Sans Bold Italics" charset="1" panose="020B0806030504020204"/>
      <p:regular r:id="rId28"/>
    </p:embeddedFont>
    <p:embeddedFont>
      <p:font typeface="Open Sans Light" charset="1" panose="020B0306030504020204"/>
      <p:regular r:id="rId29"/>
    </p:embeddedFont>
    <p:embeddedFont>
      <p:font typeface="Open Sans Light Italics" charset="1" panose="020B0306030504020204"/>
      <p:regular r:id="rId30"/>
    </p:embeddedFont>
    <p:embeddedFont>
      <p:font typeface="Open Sans Ultra-Bold" charset="1" panose="00000000000000000000"/>
      <p:regular r:id="rId31"/>
    </p:embeddedFont>
    <p:embeddedFont>
      <p:font typeface="Open Sans Ultra-Bold Italics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50" Target="slides/slide18.xml" Type="http://schemas.openxmlformats.org/officeDocument/2006/relationships/slide"/><Relationship Id="rId51" Target="slides/slide19.xml" Type="http://schemas.openxmlformats.org/officeDocument/2006/relationships/slide"/><Relationship Id="rId52" Target="slides/slide20.xml" Type="http://schemas.openxmlformats.org/officeDocument/2006/relationships/slide"/><Relationship Id="rId53" Target="slides/slide21.xml" Type="http://schemas.openxmlformats.org/officeDocument/2006/relationships/slide"/><Relationship Id="rId54" Target="slides/slide22.xml" Type="http://schemas.openxmlformats.org/officeDocument/2006/relationships/slide"/><Relationship Id="rId55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9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6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6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62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5.png" Type="http://schemas.openxmlformats.org/officeDocument/2006/relationships/image"/><Relationship Id="rId13" Target="../media/image77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88.png" Type="http://schemas.openxmlformats.org/officeDocument/2006/relationships/image"/><Relationship Id="rId13" Target="../media/image89.png" Type="http://schemas.openxmlformats.org/officeDocument/2006/relationships/image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90.png" Type="http://schemas.openxmlformats.org/officeDocument/2006/relationships/image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svg" Type="http://schemas.openxmlformats.org/officeDocument/2006/relationships/image"/><Relationship Id="rId11" Target="../media/image104.png" Type="http://schemas.openxmlformats.org/officeDocument/2006/relationships/image"/><Relationship Id="rId12" Target="../media/image105.svg" Type="http://schemas.openxmlformats.org/officeDocument/2006/relationships/image"/><Relationship Id="rId13" Target="../media/image106.png" Type="http://schemas.openxmlformats.org/officeDocument/2006/relationships/image"/><Relationship Id="rId14" Target="../media/image107.svg" Type="http://schemas.openxmlformats.org/officeDocument/2006/relationships/image"/><Relationship Id="rId2" Target="../media/image95.png" Type="http://schemas.openxmlformats.org/officeDocument/2006/relationships/image"/><Relationship Id="rId3" Target="../media/image96.sv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Relationship Id="rId6" Target="../media/image99.svg" Type="http://schemas.openxmlformats.org/officeDocument/2006/relationships/image"/><Relationship Id="rId7" Target="../media/image100.png" Type="http://schemas.openxmlformats.org/officeDocument/2006/relationships/image"/><Relationship Id="rId8" Target="../media/image101.sv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svg" Type="http://schemas.openxmlformats.org/officeDocument/2006/relationships/image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114.png" Type="http://schemas.openxmlformats.org/officeDocument/2006/relationships/image"/><Relationship Id="rId9" Target="../media/image11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2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3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7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8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-28300" r="0" b="-320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2238" y="376996"/>
            <a:ext cx="18288000" cy="9634238"/>
          </a:xfrm>
          <a:custGeom>
            <a:avLst/>
            <a:gdLst/>
            <a:ahLst/>
            <a:cxnLst/>
            <a:rect r="r" b="b" t="t" l="l"/>
            <a:pathLst>
              <a:path h="9634238" w="18288000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59952">
            <a:off x="17082039" y="8413448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26381"/>
            <a:ext cx="18288000" cy="9634238"/>
          </a:xfrm>
          <a:custGeom>
            <a:avLst/>
            <a:gdLst/>
            <a:ahLst/>
            <a:cxnLst/>
            <a:rect r="r" b="b" t="t" l="l"/>
            <a:pathLst>
              <a:path h="9634238" w="18288000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1133">
            <a:off x="7420238" y="8068835"/>
            <a:ext cx="3525205" cy="962766"/>
          </a:xfrm>
          <a:custGeom>
            <a:avLst/>
            <a:gdLst/>
            <a:ahLst/>
            <a:cxnLst/>
            <a:rect r="r" b="b" t="t" l="l"/>
            <a:pathLst>
              <a:path h="962766" w="3525205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8272948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3ª SPRINT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17338"/>
            <a:ext cx="16794515" cy="75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Bold Italics"/>
              </a:rPr>
              <a:t>Aprendizagem por Projeto Integrado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55788" y="2751168"/>
            <a:ext cx="672733" cy="302730"/>
          </a:xfrm>
          <a:custGeom>
            <a:avLst/>
            <a:gdLst/>
            <a:ahLst/>
            <a:cxnLst/>
            <a:rect r="r" b="b" t="t" l="l"/>
            <a:pathLst>
              <a:path h="302730" w="672733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85757">
            <a:off x="3470627" y="2448689"/>
            <a:ext cx="627640" cy="282438"/>
          </a:xfrm>
          <a:custGeom>
            <a:avLst/>
            <a:gdLst/>
            <a:ahLst/>
            <a:cxnLst/>
            <a:rect r="r" b="b" t="t" l="l"/>
            <a:pathLst>
              <a:path h="282438" w="627640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56215">
            <a:off x="3089993" y="3074394"/>
            <a:ext cx="733479" cy="330065"/>
          </a:xfrm>
          <a:custGeom>
            <a:avLst/>
            <a:gdLst/>
            <a:ahLst/>
            <a:cxnLst/>
            <a:rect r="r" b="b" t="t" l="l"/>
            <a:pathLst>
              <a:path h="330065" w="733479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637155">
            <a:off x="3256972" y="3347665"/>
            <a:ext cx="638558" cy="287351"/>
          </a:xfrm>
          <a:custGeom>
            <a:avLst/>
            <a:gdLst/>
            <a:ahLst/>
            <a:cxnLst/>
            <a:rect r="r" b="b" t="t" l="l"/>
            <a:pathLst>
              <a:path h="287351" w="638558">
                <a:moveTo>
                  <a:pt x="0" y="0"/>
                </a:moveTo>
                <a:lnTo>
                  <a:pt x="638557" y="0"/>
                </a:lnTo>
                <a:lnTo>
                  <a:pt x="638557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296982"/>
            <a:ext cx="1371303" cy="1990018"/>
          </a:xfrm>
          <a:custGeom>
            <a:avLst/>
            <a:gdLst/>
            <a:ahLst/>
            <a:cxnLst/>
            <a:rect r="r" b="b" t="t" l="l"/>
            <a:pathLst>
              <a:path h="1990018" w="1371303">
                <a:moveTo>
                  <a:pt x="0" y="0"/>
                </a:moveTo>
                <a:lnTo>
                  <a:pt x="1371303" y="0"/>
                </a:lnTo>
                <a:lnTo>
                  <a:pt x="1371303" y="1990018"/>
                </a:lnTo>
                <a:lnTo>
                  <a:pt x="0" y="19900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70218">
            <a:off x="-34943" y="8454402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504557">
            <a:off x="-130093" y="-166921"/>
            <a:ext cx="1665222" cy="2261413"/>
          </a:xfrm>
          <a:custGeom>
            <a:avLst/>
            <a:gdLst/>
            <a:ahLst/>
            <a:cxnLst/>
            <a:rect r="r" b="b" t="t" l="l"/>
            <a:pathLst>
              <a:path h="2261413" w="1665222">
                <a:moveTo>
                  <a:pt x="0" y="0"/>
                </a:moveTo>
                <a:lnTo>
                  <a:pt x="1665222" y="0"/>
                </a:lnTo>
                <a:lnTo>
                  <a:pt x="1665222" y="2261413"/>
                </a:lnTo>
                <a:lnTo>
                  <a:pt x="0" y="22614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844204">
            <a:off x="98574" y="-232034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815714">
            <a:off x="16284300" y="-496456"/>
            <a:ext cx="2088335" cy="2423173"/>
          </a:xfrm>
          <a:custGeom>
            <a:avLst/>
            <a:gdLst/>
            <a:ahLst/>
            <a:cxnLst/>
            <a:rect r="r" b="b" t="t" l="l"/>
            <a:pathLst>
              <a:path h="2423173" w="2088335">
                <a:moveTo>
                  <a:pt x="0" y="0"/>
                </a:moveTo>
                <a:lnTo>
                  <a:pt x="2088335" y="0"/>
                </a:lnTo>
                <a:lnTo>
                  <a:pt x="2088335" y="2423174"/>
                </a:lnTo>
                <a:lnTo>
                  <a:pt x="0" y="2423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943963">
            <a:off x="16991822" y="-232034"/>
            <a:ext cx="1313151" cy="2084772"/>
          </a:xfrm>
          <a:custGeom>
            <a:avLst/>
            <a:gdLst/>
            <a:ahLst/>
            <a:cxnLst/>
            <a:rect r="r" b="b" t="t" l="l"/>
            <a:pathLst>
              <a:path h="2084772" w="1313151">
                <a:moveTo>
                  <a:pt x="0" y="0"/>
                </a:moveTo>
                <a:lnTo>
                  <a:pt x="1313150" y="0"/>
                </a:lnTo>
                <a:lnTo>
                  <a:pt x="1313150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81973">
            <a:off x="4406449" y="3541040"/>
            <a:ext cx="9160126" cy="4388070"/>
          </a:xfrm>
          <a:custGeom>
            <a:avLst/>
            <a:gdLst/>
            <a:ahLst/>
            <a:cxnLst/>
            <a:rect r="r" b="b" t="t" l="l"/>
            <a:pathLst>
              <a:path h="4388070" w="9160126">
                <a:moveTo>
                  <a:pt x="0" y="0"/>
                </a:moveTo>
                <a:lnTo>
                  <a:pt x="9160126" y="0"/>
                </a:lnTo>
                <a:lnTo>
                  <a:pt x="9160126" y="4388070"/>
                </a:lnTo>
                <a:lnTo>
                  <a:pt x="0" y="43880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0000"/>
            </a:blip>
            <a:stretch>
              <a:fillRect l="0" t="0" r="0" b="-176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9960" y="5026049"/>
            <a:ext cx="18225762" cy="203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MARIA E MARIA </a:t>
            </a:r>
          </a:p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CAFÉ COLONIAL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737973" y="426238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7062630" y="7694294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14786065" y="58096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398" y="8050869"/>
            <a:ext cx="2414862" cy="2414862"/>
          </a:xfrm>
          <a:custGeom>
            <a:avLst/>
            <a:gdLst/>
            <a:ahLst/>
            <a:cxnLst/>
            <a:rect r="r" b="b" t="t" l="l"/>
            <a:pathLst>
              <a:path h="2414862" w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098929" y="3962020"/>
            <a:ext cx="10489239" cy="4643385"/>
          </a:xfrm>
          <a:custGeom>
            <a:avLst/>
            <a:gdLst/>
            <a:ahLst/>
            <a:cxnLst/>
            <a:rect r="r" b="b" t="t" l="l"/>
            <a:pathLst>
              <a:path h="4643385" w="10489239">
                <a:moveTo>
                  <a:pt x="0" y="0"/>
                </a:moveTo>
                <a:lnTo>
                  <a:pt x="10489239" y="0"/>
                </a:lnTo>
                <a:lnTo>
                  <a:pt x="10489239" y="4643384"/>
                </a:lnTo>
                <a:lnTo>
                  <a:pt x="0" y="46433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3623627"/>
            <a:ext cx="8302730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1800 reais</a:t>
            </a:r>
          </a:p>
          <a:p>
            <a:pPr>
              <a:lnSpc>
                <a:spcPts val="7699"/>
              </a:lnSpc>
            </a:pPr>
          </a:p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Centro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737973" y="426238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7062630" y="7694294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14786065" y="58096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398" y="8050869"/>
            <a:ext cx="2414862" cy="2414862"/>
          </a:xfrm>
          <a:custGeom>
            <a:avLst/>
            <a:gdLst/>
            <a:ahLst/>
            <a:cxnLst/>
            <a:rect r="r" b="b" t="t" l="l"/>
            <a:pathLst>
              <a:path h="2414862" w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61600" y="2631407"/>
            <a:ext cx="6155774" cy="5628136"/>
          </a:xfrm>
          <a:custGeom>
            <a:avLst/>
            <a:gdLst/>
            <a:ahLst/>
            <a:cxnLst/>
            <a:rect r="r" b="b" t="t" l="l"/>
            <a:pathLst>
              <a:path h="5628136" w="6155774">
                <a:moveTo>
                  <a:pt x="0" y="0"/>
                </a:moveTo>
                <a:lnTo>
                  <a:pt x="6155774" y="0"/>
                </a:lnTo>
                <a:lnTo>
                  <a:pt x="6155774" y="5628136"/>
                </a:lnTo>
                <a:lnTo>
                  <a:pt x="0" y="56281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3623627"/>
            <a:ext cx="8302730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4000 reais</a:t>
            </a:r>
          </a:p>
          <a:p>
            <a:pPr>
              <a:lnSpc>
                <a:spcPts val="7699"/>
              </a:lnSpc>
            </a:pPr>
          </a:p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Vila Ema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737973" y="426238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7062630" y="7694294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14786065" y="58096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398" y="8050869"/>
            <a:ext cx="2414862" cy="2414862"/>
          </a:xfrm>
          <a:custGeom>
            <a:avLst/>
            <a:gdLst/>
            <a:ahLst/>
            <a:cxnLst/>
            <a:rect r="r" b="b" t="t" l="l"/>
            <a:pathLst>
              <a:path h="2414862" w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32971" y="3555754"/>
            <a:ext cx="7245486" cy="5448605"/>
          </a:xfrm>
          <a:custGeom>
            <a:avLst/>
            <a:gdLst/>
            <a:ahLst/>
            <a:cxnLst/>
            <a:rect r="r" b="b" t="t" l="l"/>
            <a:pathLst>
              <a:path h="5448605" w="7245486">
                <a:moveTo>
                  <a:pt x="0" y="0"/>
                </a:moveTo>
                <a:lnTo>
                  <a:pt x="7245486" y="0"/>
                </a:lnTo>
                <a:lnTo>
                  <a:pt x="7245486" y="5448606"/>
                </a:lnTo>
                <a:lnTo>
                  <a:pt x="0" y="54486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3623627"/>
            <a:ext cx="8302730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4000 reais</a:t>
            </a:r>
          </a:p>
          <a:p>
            <a:pPr>
              <a:lnSpc>
                <a:spcPts val="7699"/>
              </a:lnSpc>
            </a:pPr>
          </a:p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Vila Ema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737973" y="426238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7062630" y="7694294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14786065" y="58096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398" y="8050869"/>
            <a:ext cx="2414862" cy="2414862"/>
          </a:xfrm>
          <a:custGeom>
            <a:avLst/>
            <a:gdLst/>
            <a:ahLst/>
            <a:cxnLst/>
            <a:rect r="r" b="b" t="t" l="l"/>
            <a:pathLst>
              <a:path h="2414862" w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702093" y="3282736"/>
            <a:ext cx="7448053" cy="5569620"/>
          </a:xfrm>
          <a:custGeom>
            <a:avLst/>
            <a:gdLst/>
            <a:ahLst/>
            <a:cxnLst/>
            <a:rect r="r" b="b" t="t" l="l"/>
            <a:pathLst>
              <a:path h="5569620" w="7448053">
                <a:moveTo>
                  <a:pt x="0" y="0"/>
                </a:moveTo>
                <a:lnTo>
                  <a:pt x="7448053" y="0"/>
                </a:lnTo>
                <a:lnTo>
                  <a:pt x="7448053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3623627"/>
            <a:ext cx="8302730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4500 reais</a:t>
            </a:r>
          </a:p>
          <a:p>
            <a:pPr>
              <a:lnSpc>
                <a:spcPts val="7699"/>
              </a:lnSpc>
            </a:pPr>
          </a:p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Jd Esplanada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INTERNO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85" y="7698597"/>
            <a:ext cx="2319857" cy="2588403"/>
          </a:xfrm>
          <a:custGeom>
            <a:avLst/>
            <a:gdLst/>
            <a:ahLst/>
            <a:cxnLst/>
            <a:rect r="r" b="b" t="t" l="l"/>
            <a:pathLst>
              <a:path h="2588403" w="2319857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43666" y="168656"/>
            <a:ext cx="2219053" cy="4114800"/>
          </a:xfrm>
          <a:custGeom>
            <a:avLst/>
            <a:gdLst/>
            <a:ahLst/>
            <a:cxnLst/>
            <a:rect r="r" b="b" t="t" l="l"/>
            <a:pathLst>
              <a:path h="4114800" w="2219053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082603" y="6639085"/>
            <a:ext cx="3516284" cy="4114800"/>
          </a:xfrm>
          <a:custGeom>
            <a:avLst/>
            <a:gdLst/>
            <a:ahLst/>
            <a:cxnLst/>
            <a:rect r="r" b="b" t="t" l="l"/>
            <a:pathLst>
              <a:path h="4114800" w="3516284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41105" y="417447"/>
            <a:ext cx="4038268" cy="2841472"/>
          </a:xfrm>
          <a:custGeom>
            <a:avLst/>
            <a:gdLst/>
            <a:ahLst/>
            <a:cxnLst/>
            <a:rect r="r" b="b" t="t" l="l"/>
            <a:pathLst>
              <a:path h="2841472" w="4038268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2613530"/>
            <a:ext cx="5917462" cy="6735427"/>
          </a:xfrm>
          <a:custGeom>
            <a:avLst/>
            <a:gdLst/>
            <a:ahLst/>
            <a:cxnLst/>
            <a:rect r="r" b="b" t="t" l="l"/>
            <a:pathLst>
              <a:path h="6735427" w="5917462">
                <a:moveTo>
                  <a:pt x="0" y="0"/>
                </a:moveTo>
                <a:lnTo>
                  <a:pt x="5917462" y="0"/>
                </a:lnTo>
                <a:lnTo>
                  <a:pt x="5917462" y="6735426"/>
                </a:lnTo>
                <a:lnTo>
                  <a:pt x="0" y="673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258064" y="3266001"/>
            <a:ext cx="10537082" cy="5430484"/>
          </a:xfrm>
          <a:custGeom>
            <a:avLst/>
            <a:gdLst/>
            <a:ahLst/>
            <a:cxnLst/>
            <a:rect r="r" b="b" t="t" l="l"/>
            <a:pathLst>
              <a:path h="5430484" w="10537082">
                <a:moveTo>
                  <a:pt x="0" y="0"/>
                </a:moveTo>
                <a:lnTo>
                  <a:pt x="10537082" y="0"/>
                </a:lnTo>
                <a:lnTo>
                  <a:pt x="10537082" y="5430484"/>
                </a:lnTo>
                <a:lnTo>
                  <a:pt x="0" y="5430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INTERNO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85" y="7698597"/>
            <a:ext cx="2319857" cy="2588403"/>
          </a:xfrm>
          <a:custGeom>
            <a:avLst/>
            <a:gdLst/>
            <a:ahLst/>
            <a:cxnLst/>
            <a:rect r="r" b="b" t="t" l="l"/>
            <a:pathLst>
              <a:path h="2588403" w="2319857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43666" y="168656"/>
            <a:ext cx="2219053" cy="4114800"/>
          </a:xfrm>
          <a:custGeom>
            <a:avLst/>
            <a:gdLst/>
            <a:ahLst/>
            <a:cxnLst/>
            <a:rect r="r" b="b" t="t" l="l"/>
            <a:pathLst>
              <a:path h="4114800" w="2219053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082603" y="6639085"/>
            <a:ext cx="3516284" cy="4114800"/>
          </a:xfrm>
          <a:custGeom>
            <a:avLst/>
            <a:gdLst/>
            <a:ahLst/>
            <a:cxnLst/>
            <a:rect r="r" b="b" t="t" l="l"/>
            <a:pathLst>
              <a:path h="4114800" w="3516284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41105" y="417447"/>
            <a:ext cx="4038268" cy="2841472"/>
          </a:xfrm>
          <a:custGeom>
            <a:avLst/>
            <a:gdLst/>
            <a:ahLst/>
            <a:cxnLst/>
            <a:rect r="r" b="b" t="t" l="l"/>
            <a:pathLst>
              <a:path h="2841472" w="4038268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2613530"/>
            <a:ext cx="5917462" cy="6735427"/>
          </a:xfrm>
          <a:custGeom>
            <a:avLst/>
            <a:gdLst/>
            <a:ahLst/>
            <a:cxnLst/>
            <a:rect r="r" b="b" t="t" l="l"/>
            <a:pathLst>
              <a:path h="6735427" w="5917462">
                <a:moveTo>
                  <a:pt x="0" y="0"/>
                </a:moveTo>
                <a:lnTo>
                  <a:pt x="5917462" y="0"/>
                </a:lnTo>
                <a:lnTo>
                  <a:pt x="5917462" y="6735426"/>
                </a:lnTo>
                <a:lnTo>
                  <a:pt x="0" y="673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258064" y="3266001"/>
            <a:ext cx="10537082" cy="5430484"/>
          </a:xfrm>
          <a:custGeom>
            <a:avLst/>
            <a:gdLst/>
            <a:ahLst/>
            <a:cxnLst/>
            <a:rect r="r" b="b" t="t" l="l"/>
            <a:pathLst>
              <a:path h="5430484" w="10537082">
                <a:moveTo>
                  <a:pt x="0" y="0"/>
                </a:moveTo>
                <a:lnTo>
                  <a:pt x="10537082" y="0"/>
                </a:lnTo>
                <a:lnTo>
                  <a:pt x="10537082" y="5430484"/>
                </a:lnTo>
                <a:lnTo>
                  <a:pt x="0" y="5430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225" r="0" b="-222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INTERNO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85" y="7698597"/>
            <a:ext cx="2319857" cy="2588403"/>
          </a:xfrm>
          <a:custGeom>
            <a:avLst/>
            <a:gdLst/>
            <a:ahLst/>
            <a:cxnLst/>
            <a:rect r="r" b="b" t="t" l="l"/>
            <a:pathLst>
              <a:path h="2588403" w="2319857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43666" y="168656"/>
            <a:ext cx="2219053" cy="4114800"/>
          </a:xfrm>
          <a:custGeom>
            <a:avLst/>
            <a:gdLst/>
            <a:ahLst/>
            <a:cxnLst/>
            <a:rect r="r" b="b" t="t" l="l"/>
            <a:pathLst>
              <a:path h="4114800" w="2219053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082603" y="6639085"/>
            <a:ext cx="3516284" cy="4114800"/>
          </a:xfrm>
          <a:custGeom>
            <a:avLst/>
            <a:gdLst/>
            <a:ahLst/>
            <a:cxnLst/>
            <a:rect r="r" b="b" t="t" l="l"/>
            <a:pathLst>
              <a:path h="4114800" w="3516284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41105" y="417447"/>
            <a:ext cx="4038268" cy="2841472"/>
          </a:xfrm>
          <a:custGeom>
            <a:avLst/>
            <a:gdLst/>
            <a:ahLst/>
            <a:cxnLst/>
            <a:rect r="r" b="b" t="t" l="l"/>
            <a:pathLst>
              <a:path h="2841472" w="4038268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2613530"/>
            <a:ext cx="5917462" cy="6735427"/>
          </a:xfrm>
          <a:custGeom>
            <a:avLst/>
            <a:gdLst/>
            <a:ahLst/>
            <a:cxnLst/>
            <a:rect r="r" b="b" t="t" l="l"/>
            <a:pathLst>
              <a:path h="6735427" w="5917462">
                <a:moveTo>
                  <a:pt x="0" y="0"/>
                </a:moveTo>
                <a:lnTo>
                  <a:pt x="5917462" y="0"/>
                </a:lnTo>
                <a:lnTo>
                  <a:pt x="5917462" y="6735426"/>
                </a:lnTo>
                <a:lnTo>
                  <a:pt x="0" y="673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27413" y="2901543"/>
            <a:ext cx="9931887" cy="6159400"/>
          </a:xfrm>
          <a:custGeom>
            <a:avLst/>
            <a:gdLst/>
            <a:ahLst/>
            <a:cxnLst/>
            <a:rect r="r" b="b" t="t" l="l"/>
            <a:pathLst>
              <a:path h="6159400" w="9931887">
                <a:moveTo>
                  <a:pt x="0" y="0"/>
                </a:moveTo>
                <a:lnTo>
                  <a:pt x="9931887" y="0"/>
                </a:lnTo>
                <a:lnTo>
                  <a:pt x="9931887" y="6159400"/>
                </a:lnTo>
                <a:lnTo>
                  <a:pt x="0" y="6159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EXTERNO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85" y="7698597"/>
            <a:ext cx="2319857" cy="2588403"/>
          </a:xfrm>
          <a:custGeom>
            <a:avLst/>
            <a:gdLst/>
            <a:ahLst/>
            <a:cxnLst/>
            <a:rect r="r" b="b" t="t" l="l"/>
            <a:pathLst>
              <a:path h="2588403" w="2319857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43666" y="168656"/>
            <a:ext cx="2219053" cy="4114800"/>
          </a:xfrm>
          <a:custGeom>
            <a:avLst/>
            <a:gdLst/>
            <a:ahLst/>
            <a:cxnLst/>
            <a:rect r="r" b="b" t="t" l="l"/>
            <a:pathLst>
              <a:path h="4114800" w="2219053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082603" y="6639085"/>
            <a:ext cx="3516284" cy="4114800"/>
          </a:xfrm>
          <a:custGeom>
            <a:avLst/>
            <a:gdLst/>
            <a:ahLst/>
            <a:cxnLst/>
            <a:rect r="r" b="b" t="t" l="l"/>
            <a:pathLst>
              <a:path h="4114800" w="3516284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41105" y="417447"/>
            <a:ext cx="4038268" cy="2841472"/>
          </a:xfrm>
          <a:custGeom>
            <a:avLst/>
            <a:gdLst/>
            <a:ahLst/>
            <a:cxnLst/>
            <a:rect r="r" b="b" t="t" l="l"/>
            <a:pathLst>
              <a:path h="2841472" w="4038268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1843" y="3180086"/>
            <a:ext cx="6652441" cy="5984227"/>
          </a:xfrm>
          <a:custGeom>
            <a:avLst/>
            <a:gdLst/>
            <a:ahLst/>
            <a:cxnLst/>
            <a:rect r="r" b="b" t="t" l="l"/>
            <a:pathLst>
              <a:path h="5984227" w="6652441">
                <a:moveTo>
                  <a:pt x="0" y="0"/>
                </a:moveTo>
                <a:lnTo>
                  <a:pt x="6652441" y="0"/>
                </a:lnTo>
                <a:lnTo>
                  <a:pt x="6652441" y="5984228"/>
                </a:lnTo>
                <a:lnTo>
                  <a:pt x="0" y="5984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668260" y="3050204"/>
            <a:ext cx="10164639" cy="6243993"/>
          </a:xfrm>
          <a:custGeom>
            <a:avLst/>
            <a:gdLst/>
            <a:ahLst/>
            <a:cxnLst/>
            <a:rect r="r" b="b" t="t" l="l"/>
            <a:pathLst>
              <a:path h="6243993" w="10164639">
                <a:moveTo>
                  <a:pt x="0" y="0"/>
                </a:moveTo>
                <a:lnTo>
                  <a:pt x="10164639" y="0"/>
                </a:lnTo>
                <a:lnTo>
                  <a:pt x="10164639" y="6243992"/>
                </a:lnTo>
                <a:lnTo>
                  <a:pt x="0" y="62439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EXTERNO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85" y="7698597"/>
            <a:ext cx="2319857" cy="2588403"/>
          </a:xfrm>
          <a:custGeom>
            <a:avLst/>
            <a:gdLst/>
            <a:ahLst/>
            <a:cxnLst/>
            <a:rect r="r" b="b" t="t" l="l"/>
            <a:pathLst>
              <a:path h="2588403" w="2319857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43666" y="168656"/>
            <a:ext cx="2219053" cy="4114800"/>
          </a:xfrm>
          <a:custGeom>
            <a:avLst/>
            <a:gdLst/>
            <a:ahLst/>
            <a:cxnLst/>
            <a:rect r="r" b="b" t="t" l="l"/>
            <a:pathLst>
              <a:path h="4114800" w="2219053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082603" y="6639085"/>
            <a:ext cx="3516284" cy="4114800"/>
          </a:xfrm>
          <a:custGeom>
            <a:avLst/>
            <a:gdLst/>
            <a:ahLst/>
            <a:cxnLst/>
            <a:rect r="r" b="b" t="t" l="l"/>
            <a:pathLst>
              <a:path h="4114800" w="3516284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41105" y="417447"/>
            <a:ext cx="4038268" cy="2841472"/>
          </a:xfrm>
          <a:custGeom>
            <a:avLst/>
            <a:gdLst/>
            <a:ahLst/>
            <a:cxnLst/>
            <a:rect r="r" b="b" t="t" l="l"/>
            <a:pathLst>
              <a:path h="2841472" w="4038268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1843" y="3180086"/>
            <a:ext cx="6652441" cy="5984227"/>
          </a:xfrm>
          <a:custGeom>
            <a:avLst/>
            <a:gdLst/>
            <a:ahLst/>
            <a:cxnLst/>
            <a:rect r="r" b="b" t="t" l="l"/>
            <a:pathLst>
              <a:path h="5984227" w="6652441">
                <a:moveTo>
                  <a:pt x="0" y="0"/>
                </a:moveTo>
                <a:lnTo>
                  <a:pt x="6652441" y="0"/>
                </a:lnTo>
                <a:lnTo>
                  <a:pt x="6652441" y="5984228"/>
                </a:lnTo>
                <a:lnTo>
                  <a:pt x="0" y="5984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668260" y="3050204"/>
            <a:ext cx="10164639" cy="6243993"/>
          </a:xfrm>
          <a:custGeom>
            <a:avLst/>
            <a:gdLst/>
            <a:ahLst/>
            <a:cxnLst/>
            <a:rect r="r" b="b" t="t" l="l"/>
            <a:pathLst>
              <a:path h="6243993" w="10164639">
                <a:moveTo>
                  <a:pt x="0" y="0"/>
                </a:moveTo>
                <a:lnTo>
                  <a:pt x="10164639" y="0"/>
                </a:lnTo>
                <a:lnTo>
                  <a:pt x="10164639" y="6243992"/>
                </a:lnTo>
                <a:lnTo>
                  <a:pt x="0" y="62439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09" t="0" r="-609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916650" cy="18916650"/>
          </a:xfrm>
          <a:custGeom>
            <a:avLst/>
            <a:gdLst/>
            <a:ahLst/>
            <a:cxnLst/>
            <a:rect r="r" b="b" t="t" l="l"/>
            <a:pathLst>
              <a:path h="18916650" w="18916650">
                <a:moveTo>
                  <a:pt x="0" y="0"/>
                </a:moveTo>
                <a:lnTo>
                  <a:pt x="18916650" y="0"/>
                </a:lnTo>
                <a:lnTo>
                  <a:pt x="18916650" y="18916650"/>
                </a:lnTo>
                <a:lnTo>
                  <a:pt x="0" y="18916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85725" cap="sq">
            <a:solidFill>
              <a:srgbClr val="0173E4">
                <a:alpha val="12941"/>
              </a:srgbClr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3951" y="581581"/>
            <a:ext cx="15061998" cy="1999138"/>
          </a:xfrm>
          <a:custGeom>
            <a:avLst/>
            <a:gdLst/>
            <a:ahLst/>
            <a:cxnLst/>
            <a:rect r="r" b="b" t="t" l="l"/>
            <a:pathLst>
              <a:path h="1999138" w="15061998">
                <a:moveTo>
                  <a:pt x="0" y="0"/>
                </a:moveTo>
                <a:lnTo>
                  <a:pt x="15061998" y="0"/>
                </a:lnTo>
                <a:lnTo>
                  <a:pt x="15061998" y="1999138"/>
                </a:lnTo>
                <a:lnTo>
                  <a:pt x="0" y="1999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58957" y="757753"/>
            <a:ext cx="21026258" cy="1646794"/>
            <a:chOff x="0" y="0"/>
            <a:chExt cx="28035011" cy="2195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738239" cy="2195725"/>
            </a:xfrm>
            <a:custGeom>
              <a:avLst/>
              <a:gdLst/>
              <a:ahLst/>
              <a:cxnLst/>
              <a:rect r="r" b="b" t="t" l="l"/>
              <a:pathLst>
                <a:path h="2195725" w="7738239">
                  <a:moveTo>
                    <a:pt x="0" y="0"/>
                  </a:moveTo>
                  <a:lnTo>
                    <a:pt x="7738239" y="0"/>
                  </a:lnTo>
                  <a:lnTo>
                    <a:pt x="7738239" y="2195725"/>
                  </a:lnTo>
                  <a:lnTo>
                    <a:pt x="0" y="2195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738239" y="490307"/>
              <a:ext cx="20296772" cy="12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8"/>
                </a:lnSpc>
              </a:pPr>
              <a:r>
                <a:rPr lang="en-US" sz="6737" spc="963">
                  <a:solidFill>
                    <a:srgbClr val="000000"/>
                  </a:solidFill>
                  <a:latin typeface="Hammersmith One Bold Italics"/>
                </a:rPr>
                <a:t>ÁVEL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462340">
            <a:off x="15243827" y="2213953"/>
            <a:ext cx="1978457" cy="1679890"/>
          </a:xfrm>
          <a:custGeom>
            <a:avLst/>
            <a:gdLst/>
            <a:ahLst/>
            <a:cxnLst/>
            <a:rect r="r" b="b" t="t" l="l"/>
            <a:pathLst>
              <a:path h="1679890" w="1978457">
                <a:moveTo>
                  <a:pt x="0" y="0"/>
                </a:moveTo>
                <a:lnTo>
                  <a:pt x="1978457" y="0"/>
                </a:lnTo>
                <a:lnTo>
                  <a:pt x="1978457" y="1679889"/>
                </a:lnTo>
                <a:lnTo>
                  <a:pt x="0" y="1679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2909">
            <a:off x="16019812" y="247026"/>
            <a:ext cx="1652753" cy="1652753"/>
          </a:xfrm>
          <a:custGeom>
            <a:avLst/>
            <a:gdLst/>
            <a:ahLst/>
            <a:cxnLst/>
            <a:rect r="r" b="b" t="t" l="l"/>
            <a:pathLst>
              <a:path h="1652753" w="1652753">
                <a:moveTo>
                  <a:pt x="0" y="0"/>
                </a:moveTo>
                <a:lnTo>
                  <a:pt x="1652753" y="0"/>
                </a:lnTo>
                <a:lnTo>
                  <a:pt x="1652753" y="1652753"/>
                </a:lnTo>
                <a:lnTo>
                  <a:pt x="0" y="1652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6554" y="2792221"/>
            <a:ext cx="8248521" cy="7147278"/>
          </a:xfrm>
          <a:custGeom>
            <a:avLst/>
            <a:gdLst/>
            <a:ahLst/>
            <a:cxnLst/>
            <a:rect r="r" b="b" t="t" l="l"/>
            <a:pathLst>
              <a:path h="7147278" w="8248521">
                <a:moveTo>
                  <a:pt x="0" y="0"/>
                </a:moveTo>
                <a:lnTo>
                  <a:pt x="8248522" y="0"/>
                </a:lnTo>
                <a:lnTo>
                  <a:pt x="8248522" y="7147278"/>
                </a:lnTo>
                <a:lnTo>
                  <a:pt x="0" y="7147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589" t="-8689" r="-3396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9536" y="2792221"/>
            <a:ext cx="5576413" cy="7147278"/>
          </a:xfrm>
          <a:custGeom>
            <a:avLst/>
            <a:gdLst/>
            <a:ahLst/>
            <a:cxnLst/>
            <a:rect r="r" b="b" t="t" l="l"/>
            <a:pathLst>
              <a:path h="7147278" w="5576413">
                <a:moveTo>
                  <a:pt x="0" y="0"/>
                </a:moveTo>
                <a:lnTo>
                  <a:pt x="5576413" y="0"/>
                </a:lnTo>
                <a:lnTo>
                  <a:pt x="5576413" y="7147278"/>
                </a:lnTo>
                <a:lnTo>
                  <a:pt x="0" y="71472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8522" t="0" r="0" b="-2317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60485" y="1056341"/>
            <a:ext cx="4657719" cy="1144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4"/>
              </a:lnSpc>
            </a:pPr>
            <a:r>
              <a:rPr lang="en-US" sz="8182" spc="1170">
                <a:solidFill>
                  <a:srgbClr val="000000"/>
                </a:solidFill>
                <a:latin typeface="Hammersmith One"/>
              </a:rPr>
              <a:t>ESPAÇO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05838" y="1730695"/>
            <a:ext cx="8631759" cy="1765759"/>
          </a:xfrm>
          <a:custGeom>
            <a:avLst/>
            <a:gdLst/>
            <a:ahLst/>
            <a:cxnLst/>
            <a:rect r="r" b="b" t="t" l="l"/>
            <a:pathLst>
              <a:path h="1765759" w="8631759">
                <a:moveTo>
                  <a:pt x="0" y="0"/>
                </a:moveTo>
                <a:lnTo>
                  <a:pt x="8631760" y="0"/>
                </a:lnTo>
                <a:lnTo>
                  <a:pt x="8631760" y="1765759"/>
                </a:lnTo>
                <a:lnTo>
                  <a:pt x="0" y="17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13647" y="5260669"/>
            <a:ext cx="2701120" cy="5035946"/>
            <a:chOff x="0" y="0"/>
            <a:chExt cx="711406" cy="13263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1406" cy="1326340"/>
            </a:xfrm>
            <a:custGeom>
              <a:avLst/>
              <a:gdLst/>
              <a:ahLst/>
              <a:cxnLst/>
              <a:rect r="r" b="b" t="t" l="l"/>
              <a:pathLst>
                <a:path h="1326340" w="711406">
                  <a:moveTo>
                    <a:pt x="0" y="0"/>
                  </a:moveTo>
                  <a:lnTo>
                    <a:pt x="711406" y="0"/>
                  </a:lnTo>
                  <a:lnTo>
                    <a:pt x="711406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D2E8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1406" cy="1364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33816" y="5251054"/>
            <a:ext cx="12854184" cy="5035946"/>
            <a:chOff x="0" y="0"/>
            <a:chExt cx="3385464" cy="1326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5464" cy="1326340"/>
            </a:xfrm>
            <a:custGeom>
              <a:avLst/>
              <a:gdLst/>
              <a:ahLst/>
              <a:cxnLst/>
              <a:rect r="r" b="b" t="t" l="l"/>
              <a:pathLst>
                <a:path h="1326340" w="3385464">
                  <a:moveTo>
                    <a:pt x="0" y="0"/>
                  </a:moveTo>
                  <a:lnTo>
                    <a:pt x="3385464" y="0"/>
                  </a:lnTo>
                  <a:lnTo>
                    <a:pt x="3385464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85464" cy="1364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254967" y="6418433"/>
            <a:ext cx="2427999" cy="2418515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1183" r="223" b="-3655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641819" y="6418433"/>
            <a:ext cx="2470273" cy="2460624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6597" t="0" r="-6597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85" y="5251054"/>
            <a:ext cx="2682347" cy="5035946"/>
            <a:chOff x="0" y="0"/>
            <a:chExt cx="706462" cy="13263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6462" cy="1326340"/>
            </a:xfrm>
            <a:custGeom>
              <a:avLst/>
              <a:gdLst/>
              <a:ahLst/>
              <a:cxnLst/>
              <a:rect r="r" b="b" t="t" l="l"/>
              <a:pathLst>
                <a:path h="1326340" w="706462">
                  <a:moveTo>
                    <a:pt x="0" y="0"/>
                  </a:moveTo>
                  <a:lnTo>
                    <a:pt x="706462" y="0"/>
                  </a:lnTo>
                  <a:lnTo>
                    <a:pt x="706462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06462" cy="1364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6880" y="6418433"/>
            <a:ext cx="2527159" cy="2517287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560" r="-894" b="-56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038038" y="6418433"/>
            <a:ext cx="2460905" cy="2451292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5433816" y="6418433"/>
            <a:ext cx="2461347" cy="2451732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2943" r="-4292" b="-159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2832051" y="6393391"/>
            <a:ext cx="2461347" cy="2451732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8270" r="223" b="-59505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6880" y="301081"/>
            <a:ext cx="18069677" cy="115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7"/>
              </a:lnSpc>
            </a:pPr>
            <a:r>
              <a:rPr lang="en-US" sz="8334" spc="1191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4029854"/>
            <a:ext cx="18288000" cy="7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8"/>
              </a:lnSpc>
            </a:pPr>
            <a:r>
              <a:rPr lang="en-US" sz="4981" spc="712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5825841" y="6418433"/>
            <a:ext cx="2391943" cy="2382600"/>
            <a:chOff x="0" y="0"/>
            <a:chExt cx="6502400" cy="6477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5247" r="223" b="-7252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6471" y="8985726"/>
            <a:ext cx="2655162" cy="11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71191" y="9090768"/>
            <a:ext cx="2643575" cy="93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3699"/>
              </a:lnSpc>
              <a:spcBef>
                <a:spcPct val="0"/>
              </a:spcBef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43722" y="9242952"/>
            <a:ext cx="7104215" cy="77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sz="5308" spc="759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87528" y="5605864"/>
            <a:ext cx="1925862" cy="59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077499" y="5606082"/>
            <a:ext cx="1888629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VITOR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FERNANDO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090534" y="5605864"/>
            <a:ext cx="1147911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JOÃO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PEDRO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05288" y="5605864"/>
            <a:ext cx="1726406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DANIELLE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VIEIRA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871017" y="5605864"/>
            <a:ext cx="2443922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000000"/>
                </a:solidFill>
                <a:latin typeface="Belgrano"/>
              </a:rPr>
              <a:t> DÉBORA VALENTE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068398" y="5606082"/>
            <a:ext cx="1585020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GABRIEL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MOREIRA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88127" y="5606082"/>
            <a:ext cx="1761679" cy="59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RONILSON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GOULART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916650" cy="18916650"/>
          </a:xfrm>
          <a:custGeom>
            <a:avLst/>
            <a:gdLst/>
            <a:ahLst/>
            <a:cxnLst/>
            <a:rect r="r" b="b" t="t" l="l"/>
            <a:pathLst>
              <a:path h="18916650" w="18916650">
                <a:moveTo>
                  <a:pt x="0" y="0"/>
                </a:moveTo>
                <a:lnTo>
                  <a:pt x="18916650" y="0"/>
                </a:lnTo>
                <a:lnTo>
                  <a:pt x="18916650" y="18916650"/>
                </a:lnTo>
                <a:lnTo>
                  <a:pt x="0" y="18916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85725" cap="sq">
            <a:solidFill>
              <a:srgbClr val="0173E4">
                <a:alpha val="12941"/>
              </a:srgbClr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3951" y="581581"/>
            <a:ext cx="15061998" cy="1999138"/>
          </a:xfrm>
          <a:custGeom>
            <a:avLst/>
            <a:gdLst/>
            <a:ahLst/>
            <a:cxnLst/>
            <a:rect r="r" b="b" t="t" l="l"/>
            <a:pathLst>
              <a:path h="1999138" w="15061998">
                <a:moveTo>
                  <a:pt x="0" y="0"/>
                </a:moveTo>
                <a:lnTo>
                  <a:pt x="15061998" y="0"/>
                </a:lnTo>
                <a:lnTo>
                  <a:pt x="15061998" y="1999138"/>
                </a:lnTo>
                <a:lnTo>
                  <a:pt x="0" y="1999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58957" y="757753"/>
            <a:ext cx="21026258" cy="1646794"/>
            <a:chOff x="0" y="0"/>
            <a:chExt cx="28035011" cy="2195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738239" cy="2195725"/>
            </a:xfrm>
            <a:custGeom>
              <a:avLst/>
              <a:gdLst/>
              <a:ahLst/>
              <a:cxnLst/>
              <a:rect r="r" b="b" t="t" l="l"/>
              <a:pathLst>
                <a:path h="2195725" w="7738239">
                  <a:moveTo>
                    <a:pt x="0" y="0"/>
                  </a:moveTo>
                  <a:lnTo>
                    <a:pt x="7738239" y="0"/>
                  </a:lnTo>
                  <a:lnTo>
                    <a:pt x="7738239" y="2195725"/>
                  </a:lnTo>
                  <a:lnTo>
                    <a:pt x="0" y="2195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738239" y="490307"/>
              <a:ext cx="20296772" cy="12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8"/>
                </a:lnSpc>
              </a:pPr>
              <a:r>
                <a:rPr lang="en-US" sz="6737" spc="963">
                  <a:solidFill>
                    <a:srgbClr val="000000"/>
                  </a:solidFill>
                  <a:latin typeface="Hammersmith One Bold Italics"/>
                </a:rPr>
                <a:t>ÁVEL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462340">
            <a:off x="15243827" y="2213953"/>
            <a:ext cx="1978457" cy="1679890"/>
          </a:xfrm>
          <a:custGeom>
            <a:avLst/>
            <a:gdLst/>
            <a:ahLst/>
            <a:cxnLst/>
            <a:rect r="r" b="b" t="t" l="l"/>
            <a:pathLst>
              <a:path h="1679890" w="1978457">
                <a:moveTo>
                  <a:pt x="0" y="0"/>
                </a:moveTo>
                <a:lnTo>
                  <a:pt x="1978457" y="0"/>
                </a:lnTo>
                <a:lnTo>
                  <a:pt x="1978457" y="1679889"/>
                </a:lnTo>
                <a:lnTo>
                  <a:pt x="0" y="1679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2909">
            <a:off x="16019812" y="247026"/>
            <a:ext cx="1652753" cy="1652753"/>
          </a:xfrm>
          <a:custGeom>
            <a:avLst/>
            <a:gdLst/>
            <a:ahLst/>
            <a:cxnLst/>
            <a:rect r="r" b="b" t="t" l="l"/>
            <a:pathLst>
              <a:path h="1652753" w="1652753">
                <a:moveTo>
                  <a:pt x="0" y="0"/>
                </a:moveTo>
                <a:lnTo>
                  <a:pt x="1652753" y="0"/>
                </a:lnTo>
                <a:lnTo>
                  <a:pt x="1652753" y="1652753"/>
                </a:lnTo>
                <a:lnTo>
                  <a:pt x="0" y="1652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5342" y="2868713"/>
            <a:ext cx="11259216" cy="7085916"/>
          </a:xfrm>
          <a:custGeom>
            <a:avLst/>
            <a:gdLst/>
            <a:ahLst/>
            <a:cxnLst/>
            <a:rect r="r" b="b" t="t" l="l"/>
            <a:pathLst>
              <a:path h="7085916" w="11259216">
                <a:moveTo>
                  <a:pt x="0" y="0"/>
                </a:moveTo>
                <a:lnTo>
                  <a:pt x="11259216" y="0"/>
                </a:lnTo>
                <a:lnTo>
                  <a:pt x="11259216" y="7085915"/>
                </a:lnTo>
                <a:lnTo>
                  <a:pt x="0" y="708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3824" t="-16474" r="-28451" b="-1564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60485" y="1056341"/>
            <a:ext cx="4657719" cy="1144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4"/>
              </a:lnSpc>
            </a:pPr>
            <a:r>
              <a:rPr lang="en-US" sz="8182" spc="1170">
                <a:solidFill>
                  <a:srgbClr val="000000"/>
                </a:solidFill>
                <a:latin typeface="Hammersmith One"/>
              </a:rPr>
              <a:t>ESPAÇO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PLANEJAMENTO FINANCEIRO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44875" y="7394213"/>
            <a:ext cx="3201362" cy="3057301"/>
          </a:xfrm>
          <a:custGeom>
            <a:avLst/>
            <a:gdLst/>
            <a:ahLst/>
            <a:cxnLst/>
            <a:rect r="r" b="b" t="t" l="l"/>
            <a:pathLst>
              <a:path h="3057301" w="3201362">
                <a:moveTo>
                  <a:pt x="0" y="0"/>
                </a:moveTo>
                <a:lnTo>
                  <a:pt x="3201362" y="0"/>
                </a:lnTo>
                <a:lnTo>
                  <a:pt x="3201362" y="3057301"/>
                </a:lnTo>
                <a:lnTo>
                  <a:pt x="0" y="305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860764" y="3475925"/>
            <a:ext cx="3427236" cy="2818902"/>
          </a:xfrm>
          <a:custGeom>
            <a:avLst/>
            <a:gdLst/>
            <a:ahLst/>
            <a:cxnLst/>
            <a:rect r="r" b="b" t="t" l="l"/>
            <a:pathLst>
              <a:path h="2818902" w="3427236">
                <a:moveTo>
                  <a:pt x="0" y="0"/>
                </a:moveTo>
                <a:lnTo>
                  <a:pt x="3427236" y="0"/>
                </a:lnTo>
                <a:lnTo>
                  <a:pt x="3427236" y="2818902"/>
                </a:lnTo>
                <a:lnTo>
                  <a:pt x="0" y="2818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98832" y="2522790"/>
            <a:ext cx="15459053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 Será necessário investir em produtos para a reforma, como moveis, tintas, pisos, luzes e decorações.</a:t>
            </a:r>
          </a:p>
          <a:p>
            <a:pPr>
              <a:lnSpc>
                <a:spcPts val="7279"/>
              </a:lnSpc>
            </a:pP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Esse orçamento ficou em cerca de 33 mil reais.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7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36586" y="0"/>
            <a:ext cx="6042590" cy="10287000"/>
            <a:chOff x="0" y="0"/>
            <a:chExt cx="159146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14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91464">
                  <a:moveTo>
                    <a:pt x="0" y="0"/>
                  </a:moveTo>
                  <a:lnTo>
                    <a:pt x="1591464" y="0"/>
                  </a:lnTo>
                  <a:lnTo>
                    <a:pt x="15914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8A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9146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6436586" cy="10287000"/>
            <a:chOff x="0" y="0"/>
            <a:chExt cx="169523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52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95233">
                  <a:moveTo>
                    <a:pt x="0" y="0"/>
                  </a:moveTo>
                  <a:lnTo>
                    <a:pt x="1695233" y="0"/>
                  </a:lnTo>
                  <a:lnTo>
                    <a:pt x="16952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952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78560" y="515845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79177" y="5798413"/>
            <a:ext cx="5808823" cy="4400184"/>
          </a:xfrm>
          <a:custGeom>
            <a:avLst/>
            <a:gdLst/>
            <a:ahLst/>
            <a:cxnLst/>
            <a:rect r="r" b="b" t="t" l="l"/>
            <a:pathLst>
              <a:path h="4400184" w="5808823">
                <a:moveTo>
                  <a:pt x="0" y="0"/>
                </a:moveTo>
                <a:lnTo>
                  <a:pt x="5808823" y="0"/>
                </a:lnTo>
                <a:lnTo>
                  <a:pt x="5808823" y="4400184"/>
                </a:lnTo>
                <a:lnTo>
                  <a:pt x="0" y="4400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17989" y="5664887"/>
            <a:ext cx="5453349" cy="4114800"/>
          </a:xfrm>
          <a:custGeom>
            <a:avLst/>
            <a:gdLst/>
            <a:ahLst/>
            <a:cxnLst/>
            <a:rect r="r" b="b" t="t" l="l"/>
            <a:pathLst>
              <a:path h="4114800" w="5453349">
                <a:moveTo>
                  <a:pt x="0" y="0"/>
                </a:moveTo>
                <a:lnTo>
                  <a:pt x="5453349" y="0"/>
                </a:lnTo>
                <a:lnTo>
                  <a:pt x="54533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330700">
            <a:off x="11608530" y="3078720"/>
            <a:ext cx="4937813" cy="7671744"/>
          </a:xfrm>
          <a:custGeom>
            <a:avLst/>
            <a:gdLst/>
            <a:ahLst/>
            <a:cxnLst/>
            <a:rect r="r" b="b" t="t" l="l"/>
            <a:pathLst>
              <a:path h="7671744" w="4937813">
                <a:moveTo>
                  <a:pt x="0" y="0"/>
                </a:moveTo>
                <a:lnTo>
                  <a:pt x="4937813" y="0"/>
                </a:lnTo>
                <a:lnTo>
                  <a:pt x="4937813" y="7671743"/>
                </a:lnTo>
                <a:lnTo>
                  <a:pt x="0" y="7671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56303">
            <a:off x="4059711" y="193786"/>
            <a:ext cx="10168579" cy="2777133"/>
          </a:xfrm>
          <a:custGeom>
            <a:avLst/>
            <a:gdLst/>
            <a:ahLst/>
            <a:cxnLst/>
            <a:rect r="r" b="b" t="t" l="l"/>
            <a:pathLst>
              <a:path h="2777133" w="10168579">
                <a:moveTo>
                  <a:pt x="0" y="0"/>
                </a:moveTo>
                <a:lnTo>
                  <a:pt x="10168578" y="0"/>
                </a:lnTo>
                <a:lnTo>
                  <a:pt x="10168578" y="2777133"/>
                </a:lnTo>
                <a:lnTo>
                  <a:pt x="0" y="27771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034238" y="3430732"/>
            <a:ext cx="4776680" cy="1571655"/>
            <a:chOff x="0" y="0"/>
            <a:chExt cx="1258056" cy="4139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8056" cy="413934"/>
            </a:xfrm>
            <a:custGeom>
              <a:avLst/>
              <a:gdLst/>
              <a:ahLst/>
              <a:cxnLst/>
              <a:rect r="r" b="b" t="t" l="l"/>
              <a:pathLst>
                <a:path h="413934" w="1258056">
                  <a:moveTo>
                    <a:pt x="82659" y="0"/>
                  </a:moveTo>
                  <a:lnTo>
                    <a:pt x="1175396" y="0"/>
                  </a:lnTo>
                  <a:cubicBezTo>
                    <a:pt x="1221048" y="0"/>
                    <a:pt x="1258056" y="37008"/>
                    <a:pt x="1258056" y="82659"/>
                  </a:cubicBezTo>
                  <a:lnTo>
                    <a:pt x="1258056" y="331274"/>
                  </a:lnTo>
                  <a:cubicBezTo>
                    <a:pt x="1258056" y="376926"/>
                    <a:pt x="1221048" y="413934"/>
                    <a:pt x="1175396" y="413934"/>
                  </a:cubicBezTo>
                  <a:lnTo>
                    <a:pt x="82659" y="413934"/>
                  </a:lnTo>
                  <a:cubicBezTo>
                    <a:pt x="37008" y="413934"/>
                    <a:pt x="0" y="376926"/>
                    <a:pt x="0" y="331274"/>
                  </a:cubicBezTo>
                  <a:lnTo>
                    <a:pt x="0" y="82659"/>
                  </a:lnTo>
                  <a:cubicBezTo>
                    <a:pt x="0" y="37008"/>
                    <a:pt x="37008" y="0"/>
                    <a:pt x="82659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1258056" cy="40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429718" y="3071217"/>
            <a:ext cx="4225725" cy="4114800"/>
          </a:xfrm>
          <a:custGeom>
            <a:avLst/>
            <a:gdLst/>
            <a:ahLst/>
            <a:cxnLst/>
            <a:rect r="r" b="b" t="t" l="l"/>
            <a:pathLst>
              <a:path h="4114800" w="4225725">
                <a:moveTo>
                  <a:pt x="0" y="0"/>
                </a:moveTo>
                <a:lnTo>
                  <a:pt x="4225726" y="0"/>
                </a:lnTo>
                <a:lnTo>
                  <a:pt x="42257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347060">
            <a:off x="1529928" y="3473585"/>
            <a:ext cx="6561012" cy="5916840"/>
          </a:xfrm>
          <a:custGeom>
            <a:avLst/>
            <a:gdLst/>
            <a:ahLst/>
            <a:cxnLst/>
            <a:rect r="r" b="b" t="t" l="l"/>
            <a:pathLst>
              <a:path h="5916840" w="6561012">
                <a:moveTo>
                  <a:pt x="0" y="0"/>
                </a:moveTo>
                <a:lnTo>
                  <a:pt x="6561013" y="0"/>
                </a:lnTo>
                <a:lnTo>
                  <a:pt x="6561013" y="5916841"/>
                </a:lnTo>
                <a:lnTo>
                  <a:pt x="0" y="59168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0" y="3275478"/>
            <a:ext cx="4641161" cy="1517276"/>
            <a:chOff x="0" y="0"/>
            <a:chExt cx="1222363" cy="3996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2363" cy="399612"/>
            </a:xfrm>
            <a:custGeom>
              <a:avLst/>
              <a:gdLst/>
              <a:ahLst/>
              <a:cxnLst/>
              <a:rect r="r" b="b" t="t" l="l"/>
              <a:pathLst>
                <a:path h="399612" w="1222363">
                  <a:moveTo>
                    <a:pt x="85073" y="0"/>
                  </a:moveTo>
                  <a:lnTo>
                    <a:pt x="1137290" y="0"/>
                  </a:lnTo>
                  <a:cubicBezTo>
                    <a:pt x="1184275" y="0"/>
                    <a:pt x="1222363" y="38089"/>
                    <a:pt x="1222363" y="85073"/>
                  </a:cubicBezTo>
                  <a:lnTo>
                    <a:pt x="1222363" y="314539"/>
                  </a:lnTo>
                  <a:cubicBezTo>
                    <a:pt x="1222363" y="361523"/>
                    <a:pt x="1184275" y="399612"/>
                    <a:pt x="1137290" y="399612"/>
                  </a:cubicBezTo>
                  <a:lnTo>
                    <a:pt x="85073" y="399612"/>
                  </a:lnTo>
                  <a:cubicBezTo>
                    <a:pt x="38089" y="399612"/>
                    <a:pt x="0" y="361523"/>
                    <a:pt x="0" y="314539"/>
                  </a:cubicBezTo>
                  <a:lnTo>
                    <a:pt x="0" y="85073"/>
                  </a:lnTo>
                  <a:cubicBezTo>
                    <a:pt x="0" y="38089"/>
                    <a:pt x="38089" y="0"/>
                    <a:pt x="85073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222363" cy="390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7277" y="3376703"/>
            <a:ext cx="4449109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Novos Fornecedores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206708" y="7540708"/>
            <a:ext cx="4622109" cy="1571655"/>
            <a:chOff x="0" y="0"/>
            <a:chExt cx="1217346" cy="4139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17346" cy="413934"/>
            </a:xfrm>
            <a:custGeom>
              <a:avLst/>
              <a:gdLst/>
              <a:ahLst/>
              <a:cxnLst/>
              <a:rect r="r" b="b" t="t" l="l"/>
              <a:pathLst>
                <a:path h="413934" w="1217346">
                  <a:moveTo>
                    <a:pt x="85424" y="0"/>
                  </a:moveTo>
                  <a:lnTo>
                    <a:pt x="1131922" y="0"/>
                  </a:lnTo>
                  <a:cubicBezTo>
                    <a:pt x="1154578" y="0"/>
                    <a:pt x="1176306" y="9000"/>
                    <a:pt x="1192326" y="25020"/>
                  </a:cubicBezTo>
                  <a:cubicBezTo>
                    <a:pt x="1208346" y="41040"/>
                    <a:pt x="1217346" y="62768"/>
                    <a:pt x="1217346" y="85424"/>
                  </a:cubicBezTo>
                  <a:lnTo>
                    <a:pt x="1217346" y="328510"/>
                  </a:lnTo>
                  <a:cubicBezTo>
                    <a:pt x="1217346" y="375688"/>
                    <a:pt x="1179100" y="413934"/>
                    <a:pt x="1131922" y="413934"/>
                  </a:cubicBezTo>
                  <a:lnTo>
                    <a:pt x="85424" y="413934"/>
                  </a:lnTo>
                  <a:cubicBezTo>
                    <a:pt x="38246" y="413934"/>
                    <a:pt x="0" y="375688"/>
                    <a:pt x="0" y="328510"/>
                  </a:cubicBezTo>
                  <a:lnTo>
                    <a:pt x="0" y="85424"/>
                  </a:lnTo>
                  <a:cubicBezTo>
                    <a:pt x="0" y="38246"/>
                    <a:pt x="38246" y="0"/>
                    <a:pt x="8542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1217346" cy="40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034238" y="3527584"/>
            <a:ext cx="477668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Finalização da Consultoria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12371" y="774797"/>
            <a:ext cx="1086325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Hagrid Medium"/>
              </a:rPr>
              <a:t>Proximos passos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06708" y="7975840"/>
            <a:ext cx="4622109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Belgrano"/>
              </a:rPr>
              <a:t>Delivery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44591">
            <a:off x="13700275" y="-3591366"/>
            <a:ext cx="6618601" cy="7182731"/>
          </a:xfrm>
          <a:custGeom>
            <a:avLst/>
            <a:gdLst/>
            <a:ahLst/>
            <a:cxnLst/>
            <a:rect r="r" b="b" t="t" l="l"/>
            <a:pathLst>
              <a:path h="7182731" w="661860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525" y="2925584"/>
            <a:ext cx="16744950" cy="37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912699">
            <a:off x="-858563" y="5669350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88332">
            <a:off x="-1299633" y="-10287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70172">
            <a:off x="14681242" y="72009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12699">
            <a:off x="-1339223" y="6298832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3905" y="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77700" y="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71500" y="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500" y="173196"/>
            <a:ext cx="15621000" cy="2928938"/>
          </a:xfrm>
          <a:custGeom>
            <a:avLst/>
            <a:gdLst/>
            <a:ahLst/>
            <a:cxnLst/>
            <a:rect r="r" b="b" t="t" l="l"/>
            <a:pathLst>
              <a:path h="2928938" w="15621000">
                <a:moveTo>
                  <a:pt x="0" y="0"/>
                </a:moveTo>
                <a:lnTo>
                  <a:pt x="15621000" y="0"/>
                </a:lnTo>
                <a:lnTo>
                  <a:pt x="15621000" y="2928938"/>
                </a:lnTo>
                <a:lnTo>
                  <a:pt x="0" y="2928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71500" y="514350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95900" y="480060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9487" y="4800600"/>
            <a:ext cx="6460190" cy="5818921"/>
          </a:xfrm>
          <a:custGeom>
            <a:avLst/>
            <a:gdLst/>
            <a:ahLst/>
            <a:cxnLst/>
            <a:rect r="r" b="b" t="t" l="l"/>
            <a:pathLst>
              <a:path h="5818921" w="6460190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60220" y="2474864"/>
            <a:ext cx="2500397" cy="4114800"/>
          </a:xfrm>
          <a:custGeom>
            <a:avLst/>
            <a:gdLst/>
            <a:ahLst/>
            <a:cxnLst/>
            <a:rect r="r" b="b" t="t" l="l"/>
            <a:pathLst>
              <a:path h="4114800" w="2500397">
                <a:moveTo>
                  <a:pt x="0" y="0"/>
                </a:moveTo>
                <a:lnTo>
                  <a:pt x="2500397" y="0"/>
                </a:lnTo>
                <a:lnTo>
                  <a:pt x="25003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939" y="1868276"/>
            <a:ext cx="2591121" cy="2082369"/>
          </a:xfrm>
          <a:custGeom>
            <a:avLst/>
            <a:gdLst/>
            <a:ahLst/>
            <a:cxnLst/>
            <a:rect r="r" b="b" t="t" l="l"/>
            <a:pathLst>
              <a:path h="2082369" w="2591121">
                <a:moveTo>
                  <a:pt x="0" y="0"/>
                </a:moveTo>
                <a:lnTo>
                  <a:pt x="2591122" y="0"/>
                </a:lnTo>
                <a:lnTo>
                  <a:pt x="2591122" y="2082369"/>
                </a:lnTo>
                <a:lnTo>
                  <a:pt x="0" y="2082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9162" y="1143825"/>
            <a:ext cx="18069677" cy="10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3"/>
              </a:lnSpc>
            </a:pPr>
            <a:r>
              <a:rPr lang="en-US" sz="7900" spc="1129">
                <a:solidFill>
                  <a:srgbClr val="000000"/>
                </a:solidFill>
                <a:latin typeface="Hammersmith One"/>
              </a:rPr>
              <a:t>TÓPICOS DE ABORDAGEM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4286" y="3541070"/>
            <a:ext cx="90006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Novos Imóveis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4286" y="6322944"/>
            <a:ext cx="90006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Novo layout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71511" y="4399590"/>
            <a:ext cx="9000643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Valores</a:t>
            </a:r>
          </a:p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Lacalização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42936" y="7124314"/>
            <a:ext cx="9000643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Espaço Instagramavel</a:t>
            </a:r>
          </a:p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Orçamento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NOVA LOCALIDADE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8762" y="3695225"/>
            <a:ext cx="8229600" cy="6381596"/>
          </a:xfrm>
          <a:custGeom>
            <a:avLst/>
            <a:gdLst/>
            <a:ahLst/>
            <a:cxnLst/>
            <a:rect r="r" b="b" t="t" l="l"/>
            <a:pathLst>
              <a:path h="6381596" w="8229600">
                <a:moveTo>
                  <a:pt x="0" y="0"/>
                </a:moveTo>
                <a:lnTo>
                  <a:pt x="8229600" y="0"/>
                </a:lnTo>
                <a:lnTo>
                  <a:pt x="8229600" y="6381596"/>
                </a:lnTo>
                <a:lnTo>
                  <a:pt x="0" y="6381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159673">
            <a:off x="152650" y="564634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3"/>
                </a:lnTo>
                <a:lnTo>
                  <a:pt x="0" y="168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02150">
            <a:off x="16830155" y="8289236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7" y="0"/>
                </a:lnTo>
                <a:lnTo>
                  <a:pt x="953257" y="1828789"/>
                </a:lnTo>
                <a:lnTo>
                  <a:pt x="0" y="1828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1222256">
            <a:off x="76673" y="5306454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9" y="0"/>
                </a:lnTo>
                <a:lnTo>
                  <a:pt x="1792479" y="1308510"/>
                </a:lnTo>
                <a:lnTo>
                  <a:pt x="0" y="13085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87892" y="2609159"/>
            <a:ext cx="1171084" cy="1826252"/>
          </a:xfrm>
          <a:custGeom>
            <a:avLst/>
            <a:gdLst/>
            <a:ahLst/>
            <a:cxnLst/>
            <a:rect r="r" b="b" t="t" l="l"/>
            <a:pathLst>
              <a:path h="1826252" w="1171084">
                <a:moveTo>
                  <a:pt x="0" y="0"/>
                </a:moveTo>
                <a:lnTo>
                  <a:pt x="1171084" y="0"/>
                </a:lnTo>
                <a:lnTo>
                  <a:pt x="1171084" y="1826252"/>
                </a:lnTo>
                <a:lnTo>
                  <a:pt x="0" y="1826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5751" y="8367428"/>
            <a:ext cx="1815366" cy="1672406"/>
          </a:xfrm>
          <a:custGeom>
            <a:avLst/>
            <a:gdLst/>
            <a:ahLst/>
            <a:cxnLst/>
            <a:rect r="r" b="b" t="t" l="l"/>
            <a:pathLst>
              <a:path h="1672406" w="1815366">
                <a:moveTo>
                  <a:pt x="0" y="0"/>
                </a:moveTo>
                <a:lnTo>
                  <a:pt x="1815366" y="0"/>
                </a:lnTo>
                <a:lnTo>
                  <a:pt x="1815366" y="1672406"/>
                </a:lnTo>
                <a:lnTo>
                  <a:pt x="0" y="16724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296633" y="4435411"/>
            <a:ext cx="1925334" cy="2288658"/>
          </a:xfrm>
          <a:custGeom>
            <a:avLst/>
            <a:gdLst/>
            <a:ahLst/>
            <a:cxnLst/>
            <a:rect r="r" b="b" t="t" l="l"/>
            <a:pathLst>
              <a:path h="2288658" w="1925334">
                <a:moveTo>
                  <a:pt x="0" y="0"/>
                </a:moveTo>
                <a:lnTo>
                  <a:pt x="1925334" y="0"/>
                </a:lnTo>
                <a:lnTo>
                  <a:pt x="1925334" y="2288658"/>
                </a:lnTo>
                <a:lnTo>
                  <a:pt x="0" y="22886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558951" y="2726528"/>
            <a:ext cx="14006402" cy="286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0535" indent="-535267" lvl="1">
              <a:lnSpc>
                <a:spcPts val="5652"/>
              </a:lnSpc>
              <a:buFont typeface="Arial"/>
              <a:buChar char="•"/>
            </a:pPr>
            <a:r>
              <a:rPr lang="en-US" sz="4958" spc="709">
                <a:solidFill>
                  <a:srgbClr val="000000"/>
                </a:solidFill>
                <a:latin typeface="Belgrano"/>
              </a:rPr>
              <a:t>REGIÃO DO VILA EMA</a:t>
            </a:r>
          </a:p>
          <a:p>
            <a:pPr>
              <a:lnSpc>
                <a:spcPts val="5652"/>
              </a:lnSpc>
            </a:pPr>
          </a:p>
          <a:p>
            <a:pPr marL="1070535" indent="-535267" lvl="1">
              <a:lnSpc>
                <a:spcPts val="5652"/>
              </a:lnSpc>
              <a:spcBef>
                <a:spcPct val="0"/>
              </a:spcBef>
              <a:buFont typeface="Arial"/>
              <a:buChar char="•"/>
            </a:pPr>
            <a:r>
              <a:rPr lang="en-US" sz="4958" spc="709">
                <a:solidFill>
                  <a:srgbClr val="000000"/>
                </a:solidFill>
                <a:latin typeface="Belgrano"/>
              </a:rPr>
              <a:t>CRITÉRIOS:</a:t>
            </a:r>
          </a:p>
          <a:p>
            <a:pPr algn="l">
              <a:lnSpc>
                <a:spcPts val="5652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159751" y="4891494"/>
            <a:ext cx="6164362" cy="419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Tama</a:t>
            </a:r>
            <a:r>
              <a:rPr lang="en-US" sz="4700">
                <a:solidFill>
                  <a:srgbClr val="000000"/>
                </a:solidFill>
                <a:latin typeface="Open Sans"/>
              </a:rPr>
              <a:t>nho do local</a:t>
            </a:r>
          </a:p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V</a:t>
            </a:r>
            <a:r>
              <a:rPr lang="en-US" sz="4700">
                <a:solidFill>
                  <a:srgbClr val="000000"/>
                </a:solidFill>
                <a:latin typeface="Open Sans"/>
              </a:rPr>
              <a:t>alor do aluguel</a:t>
            </a:r>
          </a:p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4700">
                <a:solidFill>
                  <a:srgbClr val="000000"/>
                </a:solidFill>
                <a:latin typeface="Open Sans"/>
              </a:rPr>
              <a:t>oncorrência</a:t>
            </a:r>
          </a:p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4700">
                <a:solidFill>
                  <a:srgbClr val="000000"/>
                </a:solidFill>
                <a:latin typeface="Open Sans"/>
              </a:rPr>
              <a:t>cessibilidade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NOVA LOCALIDADE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548812" y="3628461"/>
            <a:ext cx="7769395" cy="6191215"/>
          </a:xfrm>
          <a:custGeom>
            <a:avLst/>
            <a:gdLst/>
            <a:ahLst/>
            <a:cxnLst/>
            <a:rect r="r" b="b" t="t" l="l"/>
            <a:pathLst>
              <a:path h="6191215" w="7769395">
                <a:moveTo>
                  <a:pt x="0" y="0"/>
                </a:moveTo>
                <a:lnTo>
                  <a:pt x="7769395" y="0"/>
                </a:lnTo>
                <a:lnTo>
                  <a:pt x="7769395" y="6191215"/>
                </a:lnTo>
                <a:lnTo>
                  <a:pt x="0" y="6191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68" t="0" r="-19968" b="-945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159673">
            <a:off x="152650" y="564634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3"/>
                </a:lnTo>
                <a:lnTo>
                  <a:pt x="0" y="168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02150">
            <a:off x="16830155" y="8289236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7" y="0"/>
                </a:lnTo>
                <a:lnTo>
                  <a:pt x="953257" y="1828789"/>
                </a:lnTo>
                <a:lnTo>
                  <a:pt x="0" y="1828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1222256">
            <a:off x="76673" y="5306454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9" y="0"/>
                </a:lnTo>
                <a:lnTo>
                  <a:pt x="1792479" y="1308510"/>
                </a:lnTo>
                <a:lnTo>
                  <a:pt x="0" y="13085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87892" y="2609159"/>
            <a:ext cx="1171084" cy="1826252"/>
          </a:xfrm>
          <a:custGeom>
            <a:avLst/>
            <a:gdLst/>
            <a:ahLst/>
            <a:cxnLst/>
            <a:rect r="r" b="b" t="t" l="l"/>
            <a:pathLst>
              <a:path h="1826252" w="1171084">
                <a:moveTo>
                  <a:pt x="0" y="0"/>
                </a:moveTo>
                <a:lnTo>
                  <a:pt x="1171084" y="0"/>
                </a:lnTo>
                <a:lnTo>
                  <a:pt x="1171084" y="1826252"/>
                </a:lnTo>
                <a:lnTo>
                  <a:pt x="0" y="1826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5751" y="8367428"/>
            <a:ext cx="1815366" cy="1672406"/>
          </a:xfrm>
          <a:custGeom>
            <a:avLst/>
            <a:gdLst/>
            <a:ahLst/>
            <a:cxnLst/>
            <a:rect r="r" b="b" t="t" l="l"/>
            <a:pathLst>
              <a:path h="1672406" w="1815366">
                <a:moveTo>
                  <a:pt x="0" y="0"/>
                </a:moveTo>
                <a:lnTo>
                  <a:pt x="1815366" y="0"/>
                </a:lnTo>
                <a:lnTo>
                  <a:pt x="1815366" y="1672406"/>
                </a:lnTo>
                <a:lnTo>
                  <a:pt x="0" y="16724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296633" y="4435411"/>
            <a:ext cx="1925334" cy="2288658"/>
          </a:xfrm>
          <a:custGeom>
            <a:avLst/>
            <a:gdLst/>
            <a:ahLst/>
            <a:cxnLst/>
            <a:rect r="r" b="b" t="t" l="l"/>
            <a:pathLst>
              <a:path h="2288658" w="1925334">
                <a:moveTo>
                  <a:pt x="0" y="0"/>
                </a:moveTo>
                <a:lnTo>
                  <a:pt x="1925334" y="0"/>
                </a:lnTo>
                <a:lnTo>
                  <a:pt x="1925334" y="2288658"/>
                </a:lnTo>
                <a:lnTo>
                  <a:pt x="0" y="22886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558951" y="2726528"/>
            <a:ext cx="14006402" cy="286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0535" indent="-535267" lvl="1">
              <a:lnSpc>
                <a:spcPts val="5652"/>
              </a:lnSpc>
              <a:buFont typeface="Arial"/>
              <a:buChar char="•"/>
            </a:pPr>
            <a:r>
              <a:rPr lang="en-US" sz="4958" spc="709">
                <a:solidFill>
                  <a:srgbClr val="000000"/>
                </a:solidFill>
                <a:latin typeface="Belgrano"/>
              </a:rPr>
              <a:t>REGIÃO DO VILA EMA</a:t>
            </a:r>
          </a:p>
          <a:p>
            <a:pPr>
              <a:lnSpc>
                <a:spcPts val="5652"/>
              </a:lnSpc>
            </a:pPr>
          </a:p>
          <a:p>
            <a:pPr marL="1070535" indent="-535267" lvl="1">
              <a:lnSpc>
                <a:spcPts val="5652"/>
              </a:lnSpc>
              <a:spcBef>
                <a:spcPct val="0"/>
              </a:spcBef>
              <a:buFont typeface="Arial"/>
              <a:buChar char="•"/>
            </a:pPr>
            <a:r>
              <a:rPr lang="en-US" sz="4958" spc="709">
                <a:solidFill>
                  <a:srgbClr val="000000"/>
                </a:solidFill>
                <a:latin typeface="Belgrano"/>
              </a:rPr>
              <a:t>CRITÉRIOS:</a:t>
            </a:r>
          </a:p>
          <a:p>
            <a:pPr algn="l">
              <a:lnSpc>
                <a:spcPts val="5652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159751" y="4891494"/>
            <a:ext cx="6164362" cy="419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Tama</a:t>
            </a:r>
            <a:r>
              <a:rPr lang="en-US" sz="4700">
                <a:solidFill>
                  <a:srgbClr val="000000"/>
                </a:solidFill>
                <a:latin typeface="Open Sans"/>
              </a:rPr>
              <a:t>nho do local</a:t>
            </a:r>
          </a:p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V</a:t>
            </a:r>
            <a:r>
              <a:rPr lang="en-US" sz="4700">
                <a:solidFill>
                  <a:srgbClr val="000000"/>
                </a:solidFill>
                <a:latin typeface="Open Sans"/>
              </a:rPr>
              <a:t>alor do aluguel</a:t>
            </a:r>
          </a:p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4700">
                <a:solidFill>
                  <a:srgbClr val="000000"/>
                </a:solidFill>
                <a:latin typeface="Open Sans"/>
              </a:rPr>
              <a:t>oncorrência</a:t>
            </a:r>
          </a:p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4700">
                <a:solidFill>
                  <a:srgbClr val="000000"/>
                </a:solidFill>
                <a:latin typeface="Open Sans"/>
              </a:rPr>
              <a:t>cessibilidade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351070" y="2746779"/>
            <a:ext cx="9219329" cy="7217764"/>
          </a:xfrm>
          <a:custGeom>
            <a:avLst/>
            <a:gdLst/>
            <a:ahLst/>
            <a:cxnLst/>
            <a:rect r="r" b="b" t="t" l="l"/>
            <a:pathLst>
              <a:path h="7217764" w="9219329">
                <a:moveTo>
                  <a:pt x="0" y="0"/>
                </a:moveTo>
                <a:lnTo>
                  <a:pt x="9219329" y="0"/>
                </a:lnTo>
                <a:lnTo>
                  <a:pt x="9219329" y="7217764"/>
                </a:lnTo>
                <a:lnTo>
                  <a:pt x="0" y="721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159673">
            <a:off x="737973" y="426238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02150">
            <a:off x="17062630" y="7694294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1222256">
            <a:off x="14786065" y="58096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3398" y="8050869"/>
            <a:ext cx="2414862" cy="2414862"/>
          </a:xfrm>
          <a:custGeom>
            <a:avLst/>
            <a:gdLst/>
            <a:ahLst/>
            <a:cxnLst/>
            <a:rect r="r" b="b" t="t" l="l"/>
            <a:pathLst>
              <a:path h="2414862" w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3623627"/>
            <a:ext cx="8302730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5500 reais</a:t>
            </a:r>
          </a:p>
          <a:p>
            <a:pPr>
              <a:lnSpc>
                <a:spcPts val="7699"/>
              </a:lnSpc>
            </a:pPr>
          </a:p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Vila Ema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737973" y="426238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7062630" y="7694294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14786065" y="58096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398" y="8050869"/>
            <a:ext cx="2414862" cy="2414862"/>
          </a:xfrm>
          <a:custGeom>
            <a:avLst/>
            <a:gdLst/>
            <a:ahLst/>
            <a:cxnLst/>
            <a:rect r="r" b="b" t="t" l="l"/>
            <a:pathLst>
              <a:path h="2414862" w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922374" y="2550087"/>
            <a:ext cx="7922939" cy="7424974"/>
          </a:xfrm>
          <a:custGeom>
            <a:avLst/>
            <a:gdLst/>
            <a:ahLst/>
            <a:cxnLst/>
            <a:rect r="r" b="b" t="t" l="l"/>
            <a:pathLst>
              <a:path h="7424974" w="7922939">
                <a:moveTo>
                  <a:pt x="0" y="0"/>
                </a:moveTo>
                <a:lnTo>
                  <a:pt x="7922939" y="0"/>
                </a:lnTo>
                <a:lnTo>
                  <a:pt x="7922939" y="7424974"/>
                </a:lnTo>
                <a:lnTo>
                  <a:pt x="0" y="7424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1455" r="0" b="-12394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3623627"/>
            <a:ext cx="8302730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5000 reais</a:t>
            </a:r>
          </a:p>
          <a:p>
            <a:pPr>
              <a:lnSpc>
                <a:spcPts val="7699"/>
              </a:lnSpc>
            </a:pPr>
          </a:p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Vila Rubi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737973" y="426238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7062630" y="7694294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14786065" y="58096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398" y="8050869"/>
            <a:ext cx="2414862" cy="2414862"/>
          </a:xfrm>
          <a:custGeom>
            <a:avLst/>
            <a:gdLst/>
            <a:ahLst/>
            <a:cxnLst/>
            <a:rect r="r" b="b" t="t" l="l"/>
            <a:pathLst>
              <a:path h="2414862" w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258447" y="2638425"/>
            <a:ext cx="9440108" cy="7067550"/>
          </a:xfrm>
          <a:custGeom>
            <a:avLst/>
            <a:gdLst/>
            <a:ahLst/>
            <a:cxnLst/>
            <a:rect r="r" b="b" t="t" l="l"/>
            <a:pathLst>
              <a:path h="7067550" w="9440108">
                <a:moveTo>
                  <a:pt x="0" y="0"/>
                </a:moveTo>
                <a:lnTo>
                  <a:pt x="9440108" y="0"/>
                </a:lnTo>
                <a:lnTo>
                  <a:pt x="9440108" y="7067550"/>
                </a:lnTo>
                <a:lnTo>
                  <a:pt x="0" y="7067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3623627"/>
            <a:ext cx="8302730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3300 reais</a:t>
            </a:r>
          </a:p>
          <a:p>
            <a:pPr>
              <a:lnSpc>
                <a:spcPts val="7699"/>
              </a:lnSpc>
            </a:pPr>
          </a:p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Centro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965"/>
            <a:ext cx="18288000" cy="1219200"/>
            <a:chOff x="0" y="0"/>
            <a:chExt cx="4515556" cy="30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5555" cy="301037"/>
            </a:xfrm>
            <a:custGeom>
              <a:avLst/>
              <a:gdLst/>
              <a:ahLst/>
              <a:cxnLst/>
              <a:rect r="r" b="b" t="t" l="l"/>
              <a:pathLst>
                <a:path h="301037" w="4515555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323" y="1133475"/>
            <a:ext cx="18069677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553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107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605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2140" y="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7328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863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6605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2140" y="41148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12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465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6605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02140" y="82296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5778">
            <a:off x="16898443" y="1325104"/>
            <a:ext cx="1492872" cy="1843052"/>
          </a:xfrm>
          <a:custGeom>
            <a:avLst/>
            <a:gdLst/>
            <a:ahLst/>
            <a:cxnLst/>
            <a:rect r="r" b="b" t="t" l="l"/>
            <a:pathLst>
              <a:path h="1843052" w="149287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59673">
            <a:off x="737973" y="426238"/>
            <a:ext cx="1105711" cy="1684892"/>
          </a:xfrm>
          <a:custGeom>
            <a:avLst/>
            <a:gdLst/>
            <a:ahLst/>
            <a:cxnLst/>
            <a:rect r="r" b="b" t="t" l="l"/>
            <a:pathLst>
              <a:path h="1684892" w="1105711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02150">
            <a:off x="17062630" y="7694294"/>
            <a:ext cx="953256" cy="1828789"/>
          </a:xfrm>
          <a:custGeom>
            <a:avLst/>
            <a:gdLst/>
            <a:ahLst/>
            <a:cxnLst/>
            <a:rect r="r" b="b" t="t" l="l"/>
            <a:pathLst>
              <a:path h="1828789" w="953256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22256">
            <a:off x="14786065" y="58096"/>
            <a:ext cx="1792478" cy="1308509"/>
          </a:xfrm>
          <a:custGeom>
            <a:avLst/>
            <a:gdLst/>
            <a:ahLst/>
            <a:cxnLst/>
            <a:rect r="r" b="b" t="t" l="l"/>
            <a:pathLst>
              <a:path h="1308509" w="1792478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398" y="8050869"/>
            <a:ext cx="2414862" cy="2414862"/>
          </a:xfrm>
          <a:custGeom>
            <a:avLst/>
            <a:gdLst/>
            <a:ahLst/>
            <a:cxnLst/>
            <a:rect r="r" b="b" t="t" l="l"/>
            <a:pathLst>
              <a:path h="2414862" w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188959" y="3395484"/>
            <a:ext cx="8190154" cy="5435684"/>
          </a:xfrm>
          <a:custGeom>
            <a:avLst/>
            <a:gdLst/>
            <a:ahLst/>
            <a:cxnLst/>
            <a:rect r="r" b="b" t="t" l="l"/>
            <a:pathLst>
              <a:path h="5435684" w="8190154">
                <a:moveTo>
                  <a:pt x="0" y="0"/>
                </a:moveTo>
                <a:lnTo>
                  <a:pt x="8190155" y="0"/>
                </a:lnTo>
                <a:lnTo>
                  <a:pt x="8190155" y="5435684"/>
                </a:lnTo>
                <a:lnTo>
                  <a:pt x="0" y="5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0" y="3623627"/>
            <a:ext cx="8302730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5000 reais</a:t>
            </a:r>
          </a:p>
          <a:p>
            <a:pPr>
              <a:lnSpc>
                <a:spcPts val="7699"/>
              </a:lnSpc>
            </a:pPr>
          </a:p>
          <a:p>
            <a:pPr marL="1187448" indent="-593724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Vila Adyana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DAFujqR5gzU</dc:identifier>
  <dcterms:modified xsi:type="dcterms:W3CDTF">2011-08-01T06:04:30Z</dcterms:modified>
  <cp:revision>1</cp:revision>
  <dc:title>Cópia de A</dc:title>
</cp:coreProperties>
</file>